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9906000" cy="6858000" type="A4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9" d="100"/>
          <a:sy n="79" d="100"/>
        </p:scale>
        <p:origin x="-730" y="-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0C365-2DEC-4294-AD41-FC3F44845DE7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B4E12-4CA2-4B40-B820-79D687B94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97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1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7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5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3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6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10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49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300"/>
            </a:lvl3pPr>
            <a:lvl4pPr marL="1371445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2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CC6F-366D-4124-9855-65718886E70D}" type="datetimeFigureOut">
              <a:rPr lang="ko-KR" altLang="en-US" smtClean="0"/>
              <a:t>2018-11-16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82903-E9D7-44F4-B2E9-1D96DB2F75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6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6" rtl="0" eaLnBrk="1" latinLnBrk="1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6" indent="-285717" algn="l" defTabSz="9142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7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35454" y="1873929"/>
            <a:ext cx="7652750" cy="4867439"/>
            <a:chOff x="-35454" y="1873929"/>
            <a:chExt cx="7652750" cy="4867439"/>
          </a:xfrm>
        </p:grpSpPr>
        <p:sp>
          <p:nvSpPr>
            <p:cNvPr id="14" name="직사각형 13"/>
            <p:cNvSpPr/>
            <p:nvPr/>
          </p:nvSpPr>
          <p:spPr>
            <a:xfrm>
              <a:off x="-35454" y="1873929"/>
              <a:ext cx="7652750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40632" y="5787443"/>
              <a:ext cx="4300578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16674" y="4482939"/>
              <a:ext cx="5348494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8602" y="3178434"/>
              <a:ext cx="6644638" cy="891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352" r="93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513" y="4365413"/>
              <a:ext cx="2573950" cy="2375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 descr="C:\Users\USER\Downloads\blin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032" y="4211835"/>
              <a:ext cx="2740327" cy="252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USER\Downloads\traffic-light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39" t="5641" r="17173" b="27032"/>
            <a:stretch/>
          </p:blipFill>
          <p:spPr bwMode="auto">
            <a:xfrm>
              <a:off x="740533" y="2636912"/>
              <a:ext cx="1345131" cy="1896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612740" y="902340"/>
            <a:ext cx="4680520" cy="923320"/>
          </a:xfrm>
          <a:prstGeom prst="rect">
            <a:avLst/>
          </a:prstGeom>
          <a:noFill/>
        </p:spPr>
        <p:txBody>
          <a:bodyPr wrap="square" lIns="91429" tIns="45715" rIns="91429" bIns="45715" rtlCol="0" anchor="b">
            <a:spAutoFit/>
          </a:bodyPr>
          <a:lstStyle/>
          <a:p>
            <a:r>
              <a:rPr lang="ko-KR" altLang="en-US" sz="5400">
                <a:latin typeface="HU들꽃140" panose="02020603020101020101" pitchFamily="18" charset="-127"/>
                <a:ea typeface="HU들꽃140" panose="02020603020101020101" pitchFamily="18" charset="-127"/>
              </a:rPr>
              <a:t>함께 걷는 세상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79041" y="1897678"/>
            <a:ext cx="2351904" cy="523210"/>
          </a:xfrm>
          <a:prstGeom prst="rect">
            <a:avLst/>
          </a:prstGeom>
          <a:noFill/>
        </p:spPr>
        <p:txBody>
          <a:bodyPr wrap="none" lIns="91429" tIns="45715" rIns="91429" bIns="45715" rtlCol="0" anchor="b">
            <a:spAutoFit/>
          </a:bodyPr>
          <a:lstStyle/>
          <a:p>
            <a:r>
              <a:rPr lang="ko-KR" altLang="en-US" sz="2800">
                <a:latin typeface="HU들꽃140" panose="02020603020101020101" pitchFamily="18" charset="-127"/>
                <a:ea typeface="HU들꽃140" panose="02020603020101020101" pitchFamily="18" charset="-127"/>
              </a:rPr>
              <a:t>디지털인문예술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5168" y="4246066"/>
            <a:ext cx="3198355" cy="163120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20151505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김도경 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20141135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정예찬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20157131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김재석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20152503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고민성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20165526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정수지</a:t>
            </a:r>
            <a:endParaRPr lang="en-US" altLang="ko-KR" sz="2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5128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8150" y="2924944"/>
            <a:ext cx="283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U메이킹필름170" panose="02020603020101020101" pitchFamily="18" charset="-127"/>
                <a:ea typeface="HU메이킹필름170" panose="02020603020101020101" pitchFamily="18" charset="-127"/>
              </a:rPr>
              <a:t>CONTSNTS</a:t>
            </a:r>
            <a:endParaRPr lang="ko-KR" altLang="en-US" sz="3600">
              <a:solidFill>
                <a:schemeClr val="bg1"/>
              </a:solidFill>
              <a:latin typeface="HU메이킹필름170" panose="02020603020101020101" pitchFamily="18" charset="-127"/>
              <a:ea typeface="HU메이킹필름170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8150" y="3573016"/>
            <a:ext cx="28365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944888" y="728700"/>
            <a:ext cx="900000" cy="90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1</a:t>
            </a:r>
            <a:endParaRPr lang="ko-KR" altLang="en-US" sz="480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44888" y="2708920"/>
            <a:ext cx="900000" cy="90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2</a:t>
            </a:r>
            <a:endParaRPr lang="ko-KR" altLang="en-US" sz="4800">
              <a:solidFill>
                <a:schemeClr val="tx1"/>
              </a:solidFill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44888" y="4689140"/>
            <a:ext cx="900000" cy="90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smtClean="0">
                <a:solidFill>
                  <a:schemeClr val="tx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72870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목</a:t>
            </a:r>
            <a:r>
              <a:rPr lang="ko-KR" altLang="en-US" sz="4000">
                <a:latin typeface="HU들꽃140" panose="02020603020101020101" pitchFamily="18" charset="-127"/>
                <a:ea typeface="HU들꽃140" panose="02020603020101020101" pitchFamily="18" charset="-127"/>
              </a:rPr>
              <a:t>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2708920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아두이노 구현</a:t>
            </a:r>
            <a:endParaRPr lang="ko-KR" altLang="en-US" sz="400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000" y="468914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Q&amp;A</a:t>
            </a:r>
            <a:endParaRPr lang="ko-KR" altLang="en-US" sz="400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3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rot="5400000">
            <a:off x="1524000" y="-1524000"/>
            <a:ext cx="6858000" cy="990600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00872" y="2708920"/>
            <a:ext cx="2160240" cy="151216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해커톤 영상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" y="939800"/>
            <a:ext cx="8915400" cy="4978400"/>
          </a:xfrm>
        </p:spPr>
      </p:pic>
    </p:spTree>
    <p:extLst>
      <p:ext uri="{BB962C8B-B14F-4D97-AF65-F5344CB8AC3E}">
        <p14:creationId xmlns:p14="http://schemas.microsoft.com/office/powerpoint/2010/main" val="40625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40533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977336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99902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94260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88618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82976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3" descr="C:\Users\USER\Downloads\bli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42" y="1340768"/>
            <a:ext cx="1490470" cy="137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wom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91" y="4221088"/>
            <a:ext cx="1446772" cy="1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2E-6 -3.10201E-6 L 0.53919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40533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USER\Downloads\traffic-ligh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t="5641" r="17173" b="27032"/>
          <a:stretch/>
        </p:blipFill>
        <p:spPr bwMode="auto">
          <a:xfrm>
            <a:off x="7977336" y="2636912"/>
            <a:ext cx="1345131" cy="18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99902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94260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88618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582976" y="476672"/>
            <a:ext cx="1080120" cy="597666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Picture 2" descr="C:\Users\USER\Downloads\wo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91" y="4221088"/>
            <a:ext cx="1446772" cy="144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605542" y="733367"/>
            <a:ext cx="1490470" cy="1983220"/>
            <a:chOff x="1605542" y="733367"/>
            <a:chExt cx="1490470" cy="1983220"/>
          </a:xfrm>
        </p:grpSpPr>
        <p:pic>
          <p:nvPicPr>
            <p:cNvPr id="10" name="Picture 3" descr="C:\Users\USER\Downloads\blin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542" y="1340768"/>
              <a:ext cx="1490470" cy="137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USER\Downloads\bluetooth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51" y="733367"/>
              <a:ext cx="607401" cy="60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8253857" y="1844824"/>
            <a:ext cx="94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+</a:t>
            </a:r>
            <a:r>
              <a:rPr lang="el-GR" altLang="ko-KR" sz="320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α</a:t>
            </a:r>
            <a:endParaRPr lang="ko-KR" altLang="en-US" sz="320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79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972E-6 -3.10201E-6 L 0.53919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4 -4.43442E-6 L 0.53919 -4.43442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5706" y="4377298"/>
            <a:ext cx="557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Thank you to listening</a:t>
            </a:r>
            <a:endParaRPr lang="ko-KR" altLang="en-US" sz="400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pic>
        <p:nvPicPr>
          <p:cNvPr id="4098" name="Picture 2" descr="C:\Users\USER\Downloads\kisspng-watercolor-painting-poster-graphic-design-blue-watercolor-cheering-crowd-silhouette-vector-m-5a990a99b96b49.57502488151997916175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88095"/>
            <a:ext cx="78819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31</Words>
  <Application>Microsoft Office PowerPoint</Application>
  <PresentationFormat>A4 용지(210x297mm)</PresentationFormat>
  <Paragraphs>16</Paragraphs>
  <Slides>8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고민성</dc:creator>
  <cp:lastModifiedBy>고민성</cp:lastModifiedBy>
  <cp:revision>20</cp:revision>
  <dcterms:created xsi:type="dcterms:W3CDTF">2018-11-16T09:49:19Z</dcterms:created>
  <dcterms:modified xsi:type="dcterms:W3CDTF">2018-11-16T14:11:08Z</dcterms:modified>
</cp:coreProperties>
</file>